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3e6d575da75d4241" Type="http://schemas.microsoft.com/office/2006/relationships/ui/extensibility" Target="NUL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5" r:id="rId3"/>
    <p:sldId id="278" r:id="rId4"/>
    <p:sldId id="266" r:id="rId5"/>
    <p:sldId id="27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FFF08-3026-4995-B559-3D56B964651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46AC1-6508-4B93-B861-E808372FA7D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46AC1-6508-4B93-B861-E808372FA7D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E4241-80A3-43CD-B390-7711E95D6F81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E9243-05ED-4290-96B2-A850473A00E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Author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Kengo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NAGASHIMA</a:t>
            </a:r>
            <a:endParaRPr kumimoji="1" lang="en-US" altLang="ja-JP" dirty="0" smtClean="0"/>
          </a:p>
          <a:p>
            <a:r>
              <a:rPr lang="en-US" altLang="ja-JP" dirty="0" err="1" smtClean="0"/>
              <a:t>Ver</a:t>
            </a:r>
            <a:r>
              <a:rPr lang="en-US" altLang="ja-JP" dirty="0" smtClean="0"/>
              <a:t>: </a:t>
            </a:r>
            <a:r>
              <a:rPr lang="en-US" altLang="ja-JP" dirty="0" smtClean="0"/>
              <a:t>1.0.1</a:t>
            </a:r>
            <a:endParaRPr lang="en-US" altLang="ja-JP" dirty="0" smtClean="0"/>
          </a:p>
          <a:p>
            <a:r>
              <a:rPr lang="en-US" altLang="ja-JP" dirty="0" smtClean="0"/>
              <a:t>Last Updated Date: 07/15/2011</a:t>
            </a:r>
            <a:endParaRPr kumimoji="1" lang="en-US" altLang="ja-JP" dirty="0" smtClean="0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685800" y="1742951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 </a:t>
            </a:r>
            <a:r>
              <a:rPr lang="en-US" altLang="ja-JP" dirty="0" smtClean="0"/>
              <a:t>power point </a:t>
            </a:r>
            <a:r>
              <a:rPr kumimoji="1" lang="en-US" altLang="ja-JP" dirty="0" smtClean="0"/>
              <a:t>macro for </a:t>
            </a:r>
            <a:r>
              <a:rPr lang="en-US" altLang="ja-JP" dirty="0" smtClean="0"/>
              <a:t>splitting animation effect into separate slides</a:t>
            </a:r>
            <a:br>
              <a:rPr lang="en-US" altLang="ja-JP" dirty="0" smtClean="0"/>
            </a:br>
            <a:r>
              <a:rPr lang="en-US" altLang="ja-JP" dirty="0" smtClean="0">
                <a:latin typeface="Symbol" pitchFamily="18" charset="2"/>
              </a:rPr>
              <a:t>-</a:t>
            </a:r>
            <a:r>
              <a:rPr lang="en-US" altLang="ja-JP" dirty="0" err="1" smtClean="0"/>
              <a:t>separateAnimation</a:t>
            </a:r>
            <a:r>
              <a:rPr lang="en-US" altLang="ja-JP" dirty="0" smtClean="0">
                <a:latin typeface="Symbol" pitchFamily="18" charset="2"/>
              </a:rPr>
              <a:t>-</a:t>
            </a:r>
            <a:endParaRPr kumimoji="1" lang="ja-JP" altLang="en-US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License: </a:t>
            </a:r>
            <a:r>
              <a:rPr lang="en-US" altLang="ja-JP" dirty="0" err="1" smtClean="0"/>
              <a:t>GPLv3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altLang="ja-JP" dirty="0" smtClean="0"/>
              <a:t>Copyright (C) 2011, </a:t>
            </a:r>
            <a:r>
              <a:rPr lang="en-US" altLang="ja-JP" dirty="0" err="1" smtClean="0"/>
              <a:t>Kengo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NAGASHIMA</a:t>
            </a:r>
            <a:r>
              <a:rPr lang="en-US" altLang="ja-JP" dirty="0" smtClean="0"/>
              <a:t>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This program is free software: you can redistribute it and/or</a:t>
            </a:r>
          </a:p>
          <a:p>
            <a:pPr>
              <a:buNone/>
            </a:pPr>
            <a:r>
              <a:rPr lang="en-US" altLang="ja-JP" dirty="0" smtClean="0"/>
              <a:t>modify it under the terms of the GNU General Public License</a:t>
            </a:r>
          </a:p>
          <a:p>
            <a:pPr>
              <a:buNone/>
            </a:pPr>
            <a:r>
              <a:rPr lang="en-US" altLang="ja-JP" dirty="0" smtClean="0"/>
              <a:t>as published by the Free Software Foundation, either</a:t>
            </a:r>
          </a:p>
          <a:p>
            <a:pPr>
              <a:buNone/>
            </a:pPr>
            <a:r>
              <a:rPr lang="en-US" altLang="ja-JP" dirty="0" smtClean="0"/>
              <a:t>version 3 of the License, or any later version.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This program is distributed in the hope that it will be useful,</a:t>
            </a:r>
          </a:p>
          <a:p>
            <a:pPr>
              <a:buNone/>
            </a:pPr>
            <a:r>
              <a:rPr lang="en-US" altLang="ja-JP" dirty="0" smtClean="0"/>
              <a:t>but WITHOUT ANY WARRANTY; without even the implied</a:t>
            </a:r>
          </a:p>
          <a:p>
            <a:pPr>
              <a:buNone/>
            </a:pPr>
            <a:r>
              <a:rPr lang="en-US" altLang="ja-JP" dirty="0" smtClean="0"/>
              <a:t>warranty of MERCHANTABILITY or FITNESS FOR A</a:t>
            </a:r>
          </a:p>
          <a:p>
            <a:pPr>
              <a:buNone/>
            </a:pPr>
            <a:r>
              <a:rPr lang="en-US" altLang="ja-JP" dirty="0" smtClean="0"/>
              <a:t>PARTICULAR PURPOSE.  See the GNU General Public License</a:t>
            </a:r>
          </a:p>
          <a:p>
            <a:pPr>
              <a:buNone/>
            </a:pPr>
            <a:r>
              <a:rPr lang="en-US" altLang="ja-JP" dirty="0" smtClean="0"/>
              <a:t>for more details.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You should have received a copy of the GNU General Public</a:t>
            </a:r>
          </a:p>
          <a:p>
            <a:pPr>
              <a:buNone/>
            </a:pPr>
            <a:r>
              <a:rPr lang="en-US" altLang="ja-JP" dirty="0" smtClean="0"/>
              <a:t>License along with this program.</a:t>
            </a:r>
          </a:p>
          <a:p>
            <a:pPr>
              <a:buNone/>
            </a:pPr>
            <a:r>
              <a:rPr lang="en-US" altLang="ja-JP" dirty="0" smtClean="0"/>
              <a:t>If not, see &lt;</a:t>
            </a:r>
            <a:r>
              <a:rPr lang="en-US" altLang="ja-JP" dirty="0" err="1" smtClean="0"/>
              <a:t>http://www.gnu.org/licenses/</a:t>
            </a:r>
            <a:r>
              <a:rPr lang="en-US" altLang="ja-JP" dirty="0" smtClean="0"/>
              <a:t>&gt;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Requirements and Recommends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Microsoft(R) Office PowerPoint(R) 2007 or maybe later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[Testing environment]</a:t>
            </a:r>
            <a:br>
              <a:rPr lang="en-US" altLang="ja-JP" sz="2400" dirty="0" smtClean="0"/>
            </a:br>
            <a:r>
              <a:rPr lang="en-US" altLang="ja-JP" sz="2400" dirty="0" smtClean="0"/>
              <a:t>Microsoft Windows(R) XP (32 bit) Service Pack (SP) 3, Microsoft(R) Office PowerPoint(R) 2007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to use?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Open </a:t>
            </a:r>
            <a:r>
              <a:rPr lang="en-US" altLang="ja-JP" dirty="0" smtClean="0"/>
              <a:t>the macro file, “</a:t>
            </a:r>
            <a:r>
              <a:rPr lang="en-US" altLang="ja-JP" dirty="0" err="1" smtClean="0"/>
              <a:t>separateAnimation101.ppam</a:t>
            </a:r>
            <a:r>
              <a:rPr lang="en-US" altLang="ja-JP" dirty="0" smtClean="0"/>
              <a:t>”, </a:t>
            </a:r>
            <a:r>
              <a:rPr kumimoji="1" lang="en-US" altLang="ja-JP" dirty="0" smtClean="0"/>
              <a:t>and a your power point file that includes animations.</a:t>
            </a:r>
          </a:p>
          <a:p>
            <a:r>
              <a:rPr lang="en-US" altLang="ja-JP" dirty="0" smtClean="0"/>
              <a:t>After adding the ribbon, “</a:t>
            </a:r>
            <a:r>
              <a:rPr lang="en-US" altLang="ja-JP" dirty="0" err="1" smtClean="0"/>
              <a:t>separateAnimation</a:t>
            </a:r>
            <a:r>
              <a:rPr lang="en-US" altLang="ja-JP" dirty="0" smtClean="0"/>
              <a:t>”, </a:t>
            </a:r>
            <a:br>
              <a:rPr lang="en-US" altLang="ja-JP" dirty="0" smtClean="0"/>
            </a:br>
            <a:r>
              <a:rPr lang="en-US" altLang="ja-JP" dirty="0" smtClean="0"/>
              <a:t>click the ribbon and then click the button, “</a:t>
            </a:r>
            <a:r>
              <a:rPr lang="en-US" altLang="ja-JP" dirty="0" err="1" smtClean="0"/>
              <a:t>separateAnimation</a:t>
            </a:r>
            <a:r>
              <a:rPr lang="en-US" altLang="ja-JP" dirty="0" smtClean="0"/>
              <a:t>,” on the your file.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7827" y="4941168"/>
            <a:ext cx="47704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角丸四角形 11"/>
          <p:cNvSpPr/>
          <p:nvPr/>
        </p:nvSpPr>
        <p:spPr>
          <a:xfrm>
            <a:off x="5499150" y="5085184"/>
            <a:ext cx="1368152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186782" y="5373216"/>
            <a:ext cx="1368152" cy="50405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40152" y="551897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1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41128" y="587901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</a:rPr>
              <a:t>2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r>
              <a:rPr kumimoji="1" lang="en-US" altLang="ja-JP" dirty="0" err="1" smtClean="0"/>
              <a:t>Animation1</a:t>
            </a:r>
            <a:endParaRPr kumimoji="1" lang="en-US" altLang="ja-JP" dirty="0" smtClean="0"/>
          </a:p>
          <a:p>
            <a:r>
              <a:rPr lang="en-US" altLang="ja-JP" smtClean="0"/>
              <a:t>Animation2</a:t>
            </a:r>
            <a:endParaRPr lang="en-US" altLang="ja-JP" dirty="0"/>
          </a:p>
          <a:p>
            <a:r>
              <a:rPr lang="en-US" altLang="ja-JP" smtClean="0"/>
              <a:t>Animation3</a:t>
            </a:r>
            <a:endParaRPr lang="en-US" altLang="ja-JP" dirty="0"/>
          </a:p>
          <a:p>
            <a:r>
              <a:rPr lang="en-US" altLang="ja-JP" smtClean="0"/>
              <a:t>Animation4</a:t>
            </a:r>
            <a:endParaRPr lang="en-US" altLang="ja-JP" dirty="0"/>
          </a:p>
          <a:p>
            <a:r>
              <a:rPr lang="en-US" altLang="ja-JP" smtClean="0"/>
              <a:t>Animation5</a:t>
            </a:r>
            <a:endParaRPr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4860032" y="1772816"/>
            <a:ext cx="127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Animation6</a:t>
            </a:r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4860032" y="2132856"/>
            <a:ext cx="127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Animation7</a:t>
            </a:r>
            <a:endParaRPr lang="en-US" altLang="ja-JP" dirty="0"/>
          </a:p>
        </p:txBody>
      </p:sp>
      <p:sp>
        <p:nvSpPr>
          <p:cNvPr id="6" name="正方形/長方形 5"/>
          <p:cNvSpPr/>
          <p:nvPr/>
        </p:nvSpPr>
        <p:spPr>
          <a:xfrm>
            <a:off x="4860032" y="2492896"/>
            <a:ext cx="127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Animation8</a:t>
            </a:r>
            <a:endParaRPr lang="en-US" altLang="ja-JP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Test slide (Demo)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5076056" y="34290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animation9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827584" y="5229200"/>
            <a:ext cx="78488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Push the “</a:t>
            </a:r>
            <a:r>
              <a:rPr lang="en-US" altLang="ja-JP" dirty="0" err="1" smtClean="0"/>
              <a:t>separateAnimation</a:t>
            </a:r>
            <a:r>
              <a:rPr lang="en-US" altLang="ja-JP" dirty="0" smtClean="0"/>
              <a:t>” button in the “</a:t>
            </a:r>
            <a:r>
              <a:rPr lang="en-US" altLang="ja-JP" dirty="0" err="1" smtClean="0"/>
              <a:t>separateAnimation</a:t>
            </a:r>
            <a:r>
              <a:rPr lang="en-US" altLang="ja-JP" dirty="0" smtClean="0"/>
              <a:t>” ribbon after opening the macro file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4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225</Words>
  <Application>Microsoft Office PowerPoint</Application>
  <PresentationFormat>画面に合わせる (4:3)</PresentationFormat>
  <Paragraphs>42</Paragraphs>
  <Slides>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A power point macro for splitting animation effect into separate slides -separateAnimation-</vt:lpstr>
      <vt:lpstr>License: GPLv3</vt:lpstr>
      <vt:lpstr>Requirements and Recommends</vt:lpstr>
      <vt:lpstr>How to use?</vt:lpstr>
      <vt:lpstr>Test slide (Demo)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power point macro for splitting animation effect into separate slides</dc:title>
  <dc:creator>NAGASHIMA</dc:creator>
  <cp:lastModifiedBy>NAGASHIMA</cp:lastModifiedBy>
  <cp:revision>188</cp:revision>
  <dcterms:created xsi:type="dcterms:W3CDTF">2011-07-14T06:07:10Z</dcterms:created>
  <dcterms:modified xsi:type="dcterms:W3CDTF">2011-07-15T11:05:54Z</dcterms:modified>
</cp:coreProperties>
</file>