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3e6d575da75d4241" Type="http://schemas.microsoft.com/office/2006/relationships/ui/extensibility" Target="NUL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65" r:id="rId3"/>
    <p:sldId id="278" r:id="rId4"/>
    <p:sldId id="266" r:id="rId5"/>
    <p:sldId id="279" r:id="rId6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1" d="100"/>
          <a:sy n="101" d="100"/>
        </p:scale>
        <p:origin x="-18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9FFF08-3026-4995-B559-3D56B964651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B46AC1-6508-4B93-B861-E808372FA7DF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4B46AC1-6508-4B93-B861-E808372FA7DF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9E4241-80A3-43CD-B390-7711E95D6F81}" type="datetimeFigureOut">
              <a:rPr kumimoji="1" lang="ja-JP" altLang="en-US" smtClean="0"/>
              <a:pPr/>
              <a:t>2011/7/15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3E9243-05ED-4290-96B2-A850473A00E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ja-JP" dirty="0" smtClean="0"/>
              <a:t>Author</a:t>
            </a:r>
            <a:r>
              <a:rPr lang="en-US" altLang="ja-JP" dirty="0" smtClean="0"/>
              <a:t>: </a:t>
            </a:r>
            <a:r>
              <a:rPr lang="en-US" altLang="ja-JP" dirty="0" err="1" smtClean="0"/>
              <a:t>Kengo</a:t>
            </a:r>
            <a:r>
              <a:rPr lang="en-US" altLang="ja-JP" dirty="0" smtClean="0"/>
              <a:t> </a:t>
            </a:r>
            <a:r>
              <a:rPr lang="en-US" altLang="ja-JP" dirty="0" err="1" smtClean="0"/>
              <a:t>NAGASHIMA</a:t>
            </a:r>
            <a:endParaRPr kumimoji="1" lang="en-US" altLang="ja-JP" dirty="0" smtClean="0"/>
          </a:p>
          <a:p>
            <a:r>
              <a:rPr lang="en-US" altLang="ja-JP" dirty="0" err="1" smtClean="0"/>
              <a:t>Ver</a:t>
            </a:r>
            <a:r>
              <a:rPr lang="en-US" altLang="ja-JP" dirty="0" smtClean="0"/>
              <a:t>: </a:t>
            </a:r>
            <a:r>
              <a:rPr lang="en-US" altLang="ja-JP" dirty="0" smtClean="0"/>
              <a:t>1.0.1</a:t>
            </a:r>
            <a:endParaRPr lang="en-US" altLang="ja-JP" dirty="0" smtClean="0"/>
          </a:p>
          <a:p>
            <a:r>
              <a:rPr lang="en-US" altLang="ja-JP" dirty="0" smtClean="0"/>
              <a:t>Last Updated Date: 07/15/2011</a:t>
            </a:r>
            <a:endParaRPr kumimoji="1" lang="en-US" altLang="ja-JP" dirty="0" smtClean="0"/>
          </a:p>
        </p:txBody>
      </p:sp>
      <p:sp>
        <p:nvSpPr>
          <p:cNvPr id="5" name="タイトル 4"/>
          <p:cNvSpPr>
            <a:spLocks noGrp="1"/>
          </p:cNvSpPr>
          <p:nvPr>
            <p:ph type="ctrTitle"/>
          </p:nvPr>
        </p:nvSpPr>
        <p:spPr>
          <a:xfrm>
            <a:off x="685800" y="1742951"/>
            <a:ext cx="7772400" cy="1470025"/>
          </a:xfrm>
        </p:spPr>
        <p:txBody>
          <a:bodyPr>
            <a:normAutofit fontScale="90000"/>
          </a:bodyPr>
          <a:lstStyle/>
          <a:p>
            <a:r>
              <a:rPr kumimoji="1" lang="en-US" altLang="ja-JP" dirty="0" smtClean="0"/>
              <a:t>A </a:t>
            </a:r>
            <a:r>
              <a:rPr lang="en-US" altLang="ja-JP" dirty="0" smtClean="0"/>
              <a:t>power point </a:t>
            </a:r>
            <a:r>
              <a:rPr kumimoji="1" lang="en-US" altLang="ja-JP" dirty="0" smtClean="0"/>
              <a:t>macro for </a:t>
            </a:r>
            <a:r>
              <a:rPr lang="en-US" altLang="ja-JP" dirty="0" smtClean="0"/>
              <a:t>splitting animation effect into separate slides</a:t>
            </a:r>
            <a:br>
              <a:rPr lang="en-US" altLang="ja-JP" dirty="0" smtClean="0"/>
            </a:br>
            <a:r>
              <a:rPr lang="en-US" altLang="ja-JP" dirty="0" smtClean="0">
                <a:latin typeface="Symbol" pitchFamily="18" charset="2"/>
              </a:rPr>
              <a:t>-</a:t>
            </a:r>
            <a:r>
              <a:rPr lang="en-US" altLang="ja-JP" dirty="0" err="1" smtClean="0"/>
              <a:t>separateAnimation</a:t>
            </a:r>
            <a:r>
              <a:rPr lang="en-US" altLang="ja-JP" dirty="0" smtClean="0">
                <a:latin typeface="Symbol" pitchFamily="18" charset="2"/>
              </a:rPr>
              <a:t>-</a:t>
            </a:r>
            <a:endParaRPr kumimoji="1" lang="ja-JP" altLang="en-US" dirty="0">
              <a:latin typeface="Symbol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/>
              <a:t>License: </a:t>
            </a:r>
            <a:r>
              <a:rPr lang="en-US" altLang="ja-JP" dirty="0" err="1" smtClean="0"/>
              <a:t>GPLv3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en-US" altLang="ja-JP" dirty="0" smtClean="0"/>
              <a:t>Copyright (C) 2011, </a:t>
            </a:r>
            <a:r>
              <a:rPr lang="en-US" altLang="ja-JP" dirty="0" err="1" smtClean="0"/>
              <a:t>Kengo</a:t>
            </a:r>
            <a:r>
              <a:rPr lang="en-US" altLang="ja-JP" dirty="0" smtClean="0"/>
              <a:t> </a:t>
            </a:r>
            <a:r>
              <a:rPr lang="en-US" altLang="ja-JP" dirty="0" err="1" smtClean="0"/>
              <a:t>NAGASHIMA</a:t>
            </a:r>
            <a:r>
              <a:rPr lang="en-US" altLang="ja-JP" dirty="0" smtClean="0"/>
              <a:t>.</a:t>
            </a:r>
          </a:p>
          <a:p>
            <a:pPr>
              <a:buNone/>
            </a:pPr>
            <a:endParaRPr lang="en-US" altLang="ja-JP" dirty="0" smtClean="0"/>
          </a:p>
          <a:p>
            <a:pPr>
              <a:buNone/>
            </a:pPr>
            <a:r>
              <a:rPr lang="en-US" altLang="ja-JP" dirty="0" smtClean="0"/>
              <a:t>This program is free software: you can redistribute it and/or</a:t>
            </a:r>
          </a:p>
          <a:p>
            <a:pPr>
              <a:buNone/>
            </a:pPr>
            <a:r>
              <a:rPr lang="en-US" altLang="ja-JP" dirty="0" smtClean="0"/>
              <a:t>modify it under the terms of the GNU General Public License</a:t>
            </a:r>
          </a:p>
          <a:p>
            <a:pPr>
              <a:buNone/>
            </a:pPr>
            <a:r>
              <a:rPr lang="en-US" altLang="ja-JP" dirty="0" smtClean="0"/>
              <a:t>as published by the Free Software Foundation, either</a:t>
            </a:r>
          </a:p>
          <a:p>
            <a:pPr>
              <a:buNone/>
            </a:pPr>
            <a:r>
              <a:rPr lang="en-US" altLang="ja-JP" dirty="0" smtClean="0"/>
              <a:t>version 3 of the License, or any later version.</a:t>
            </a:r>
          </a:p>
          <a:p>
            <a:pPr>
              <a:buNone/>
            </a:pPr>
            <a:endParaRPr lang="en-US" altLang="ja-JP" dirty="0" smtClean="0"/>
          </a:p>
          <a:p>
            <a:pPr>
              <a:buNone/>
            </a:pPr>
            <a:r>
              <a:rPr lang="en-US" altLang="ja-JP" dirty="0" smtClean="0"/>
              <a:t>This program is distributed in the hope that it will be useful,</a:t>
            </a:r>
          </a:p>
          <a:p>
            <a:pPr>
              <a:buNone/>
            </a:pPr>
            <a:r>
              <a:rPr lang="en-US" altLang="ja-JP" dirty="0" smtClean="0"/>
              <a:t>but WITHOUT ANY WARRANTY; without even the implied</a:t>
            </a:r>
          </a:p>
          <a:p>
            <a:pPr>
              <a:buNone/>
            </a:pPr>
            <a:r>
              <a:rPr lang="en-US" altLang="ja-JP" dirty="0" smtClean="0"/>
              <a:t>warranty of MERCHANTABILITY or FITNESS FOR A</a:t>
            </a:r>
          </a:p>
          <a:p>
            <a:pPr>
              <a:buNone/>
            </a:pPr>
            <a:r>
              <a:rPr lang="en-US" altLang="ja-JP" dirty="0" smtClean="0"/>
              <a:t>PARTICULAR PURPOSE.  See the GNU General Public License</a:t>
            </a:r>
          </a:p>
          <a:p>
            <a:pPr>
              <a:buNone/>
            </a:pPr>
            <a:r>
              <a:rPr lang="en-US" altLang="ja-JP" dirty="0" smtClean="0"/>
              <a:t>for more details.</a:t>
            </a:r>
          </a:p>
          <a:p>
            <a:pPr>
              <a:buNone/>
            </a:pPr>
            <a:endParaRPr lang="en-US" altLang="ja-JP" dirty="0" smtClean="0"/>
          </a:p>
          <a:p>
            <a:pPr>
              <a:buNone/>
            </a:pPr>
            <a:r>
              <a:rPr lang="en-US" altLang="ja-JP" dirty="0" smtClean="0"/>
              <a:t>You should have received a copy of the GNU General Public</a:t>
            </a:r>
          </a:p>
          <a:p>
            <a:pPr>
              <a:buNone/>
            </a:pPr>
            <a:r>
              <a:rPr lang="en-US" altLang="ja-JP" dirty="0" smtClean="0"/>
              <a:t>License along with this program.</a:t>
            </a:r>
          </a:p>
          <a:p>
            <a:pPr>
              <a:buNone/>
            </a:pPr>
            <a:r>
              <a:rPr lang="en-US" altLang="ja-JP" dirty="0" smtClean="0"/>
              <a:t>If not, see &lt;</a:t>
            </a:r>
            <a:r>
              <a:rPr lang="en-US" altLang="ja-JP" dirty="0" err="1" smtClean="0"/>
              <a:t>http://www.gnu.org/licenses/</a:t>
            </a:r>
            <a:r>
              <a:rPr lang="en-US" altLang="ja-JP" dirty="0" smtClean="0"/>
              <a:t>&gt;</a:t>
            </a:r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/>
              <a:t>Requirements and Recommends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Microsoft(R) Office PowerPoint(R) 2007 or maybe later</a:t>
            </a:r>
          </a:p>
          <a:p>
            <a:endParaRPr lang="en-US" altLang="ja-JP" sz="2400" dirty="0" smtClean="0"/>
          </a:p>
          <a:p>
            <a:r>
              <a:rPr lang="en-US" altLang="ja-JP" sz="2400" dirty="0" smtClean="0"/>
              <a:t>[Testing environment]</a:t>
            </a:r>
            <a:br>
              <a:rPr lang="en-US" altLang="ja-JP" sz="2400" dirty="0" smtClean="0"/>
            </a:br>
            <a:r>
              <a:rPr lang="en-US" altLang="ja-JP" sz="2400" dirty="0" smtClean="0"/>
              <a:t>Microsoft Windows(R) XP (32 bit) Service Pack (SP) 3, Microsoft(R) Office PowerPoint(R) 2007</a:t>
            </a:r>
            <a:endParaRPr kumimoji="1" lang="ja-JP" alt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How to use?</a:t>
            </a:r>
            <a:endParaRPr kumimoji="1"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 smtClean="0"/>
              <a:t>Open </a:t>
            </a:r>
            <a:r>
              <a:rPr lang="en-US" altLang="ja-JP" dirty="0" smtClean="0"/>
              <a:t>the macro file, “</a:t>
            </a:r>
            <a:r>
              <a:rPr lang="en-US" altLang="ja-JP" dirty="0" err="1" smtClean="0"/>
              <a:t>separateAnimation101.ppam</a:t>
            </a:r>
            <a:r>
              <a:rPr lang="en-US" altLang="ja-JP" dirty="0" smtClean="0"/>
              <a:t>”, </a:t>
            </a:r>
            <a:r>
              <a:rPr kumimoji="1" lang="en-US" altLang="ja-JP" dirty="0" smtClean="0"/>
              <a:t>and a your power point file that includes animations.</a:t>
            </a:r>
          </a:p>
          <a:p>
            <a:r>
              <a:rPr lang="en-US" altLang="ja-JP" dirty="0" smtClean="0"/>
              <a:t>After adding the ribbon, “</a:t>
            </a:r>
            <a:r>
              <a:rPr lang="en-US" altLang="ja-JP" dirty="0" err="1" smtClean="0"/>
              <a:t>separateAnimation</a:t>
            </a:r>
            <a:r>
              <a:rPr lang="en-US" altLang="ja-JP" dirty="0" smtClean="0"/>
              <a:t>”, </a:t>
            </a:r>
            <a:br>
              <a:rPr lang="en-US" altLang="ja-JP" dirty="0" smtClean="0"/>
            </a:br>
            <a:r>
              <a:rPr lang="en-US" altLang="ja-JP" dirty="0" smtClean="0"/>
              <a:t>click the ribbon and then click the button, “</a:t>
            </a:r>
            <a:r>
              <a:rPr lang="en-US" altLang="ja-JP" dirty="0" err="1" smtClean="0"/>
              <a:t>separateAnimation</a:t>
            </a:r>
            <a:r>
              <a:rPr lang="en-US" altLang="ja-JP" dirty="0" smtClean="0"/>
              <a:t>,” on the your file.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177827" y="4941168"/>
            <a:ext cx="4770437" cy="1370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2" name="角丸四角形 11"/>
          <p:cNvSpPr/>
          <p:nvPr/>
        </p:nvSpPr>
        <p:spPr>
          <a:xfrm>
            <a:off x="5499150" y="5085184"/>
            <a:ext cx="1368152" cy="504056"/>
          </a:xfrm>
          <a:prstGeom prst="round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角丸四角形 9"/>
          <p:cNvSpPr/>
          <p:nvPr/>
        </p:nvSpPr>
        <p:spPr>
          <a:xfrm>
            <a:off x="2186782" y="5373216"/>
            <a:ext cx="1368152" cy="504056"/>
          </a:xfrm>
          <a:prstGeom prst="round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5940152" y="5518973"/>
            <a:ext cx="41870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600" dirty="0" smtClean="0">
                <a:solidFill>
                  <a:srgbClr val="FF0000"/>
                </a:solidFill>
              </a:rPr>
              <a:t>1</a:t>
            </a:r>
            <a:endParaRPr kumimoji="1" lang="ja-JP" altLang="en-US" sz="3600" dirty="0">
              <a:solidFill>
                <a:srgbClr val="FF0000"/>
              </a:solidFill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2641128" y="5879013"/>
            <a:ext cx="41870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600" dirty="0" smtClean="0">
                <a:solidFill>
                  <a:srgbClr val="FF0000"/>
                </a:solidFill>
              </a:rPr>
              <a:t>2</a:t>
            </a:r>
            <a:endParaRPr kumimoji="1" lang="ja-JP" altLang="en-US" sz="3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57200" y="1556792"/>
            <a:ext cx="8229600" cy="4525963"/>
          </a:xfrm>
        </p:spPr>
        <p:txBody>
          <a:bodyPr/>
          <a:lstStyle/>
          <a:p>
            <a:r>
              <a:rPr kumimoji="1" lang="en-US" altLang="ja-JP" dirty="0" err="1" smtClean="0"/>
              <a:t>Animation1</a:t>
            </a:r>
            <a:endParaRPr kumimoji="1" lang="en-US" altLang="ja-JP" dirty="0" smtClean="0"/>
          </a:p>
          <a:p>
            <a:r>
              <a:rPr lang="en-US" altLang="ja-JP" smtClean="0"/>
              <a:t>Animation2</a:t>
            </a:r>
            <a:endParaRPr lang="en-US" altLang="ja-JP" dirty="0"/>
          </a:p>
          <a:p>
            <a:r>
              <a:rPr lang="en-US" altLang="ja-JP" smtClean="0"/>
              <a:t>Animation3</a:t>
            </a:r>
            <a:endParaRPr lang="en-US" altLang="ja-JP" dirty="0"/>
          </a:p>
          <a:p>
            <a:r>
              <a:rPr lang="en-US" altLang="ja-JP" smtClean="0"/>
              <a:t>Animation4</a:t>
            </a:r>
            <a:endParaRPr lang="en-US" altLang="ja-JP" dirty="0"/>
          </a:p>
          <a:p>
            <a:r>
              <a:rPr lang="en-US" altLang="ja-JP" smtClean="0"/>
              <a:t>Animation5</a:t>
            </a:r>
            <a:endParaRPr lang="en-US" altLang="ja-JP" dirty="0"/>
          </a:p>
        </p:txBody>
      </p:sp>
      <p:sp>
        <p:nvSpPr>
          <p:cNvPr id="4" name="正方形/長方形 3"/>
          <p:cNvSpPr/>
          <p:nvPr/>
        </p:nvSpPr>
        <p:spPr>
          <a:xfrm>
            <a:off x="4860032" y="1772816"/>
            <a:ext cx="127579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dirty="0" err="1" smtClean="0"/>
              <a:t>Animation6</a:t>
            </a:r>
            <a:endParaRPr lang="en-US" altLang="ja-JP" dirty="0"/>
          </a:p>
        </p:txBody>
      </p:sp>
      <p:sp>
        <p:nvSpPr>
          <p:cNvPr id="5" name="正方形/長方形 4"/>
          <p:cNvSpPr/>
          <p:nvPr/>
        </p:nvSpPr>
        <p:spPr>
          <a:xfrm>
            <a:off x="4860032" y="2132856"/>
            <a:ext cx="127579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dirty="0" err="1" smtClean="0"/>
              <a:t>Animation7</a:t>
            </a:r>
            <a:endParaRPr lang="en-US" altLang="ja-JP" dirty="0"/>
          </a:p>
        </p:txBody>
      </p:sp>
      <p:sp>
        <p:nvSpPr>
          <p:cNvPr id="6" name="正方形/長方形 5"/>
          <p:cNvSpPr/>
          <p:nvPr/>
        </p:nvSpPr>
        <p:spPr>
          <a:xfrm>
            <a:off x="4860032" y="2492896"/>
            <a:ext cx="127579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dirty="0" err="1" smtClean="0"/>
              <a:t>Animation8</a:t>
            </a:r>
            <a:endParaRPr lang="en-US" altLang="ja-JP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ja-JP" dirty="0" smtClean="0"/>
              <a:t>Test slide (Demo)</a:t>
            </a:r>
            <a:endParaRPr kumimoji="1" lang="ja-JP" altLang="en-US" dirty="0"/>
          </a:p>
        </p:txBody>
      </p:sp>
      <p:sp>
        <p:nvSpPr>
          <p:cNvPr id="8" name="角丸四角形 7"/>
          <p:cNvSpPr/>
          <p:nvPr/>
        </p:nvSpPr>
        <p:spPr>
          <a:xfrm>
            <a:off x="5076056" y="3429000"/>
            <a:ext cx="914400" cy="9144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 err="1" smtClean="0"/>
              <a:t>animation9</a:t>
            </a:r>
            <a:endParaRPr kumimoji="1" lang="ja-JP" altLang="en-US" dirty="0"/>
          </a:p>
        </p:txBody>
      </p:sp>
      <p:sp>
        <p:nvSpPr>
          <p:cNvPr id="10" name="角丸四角形 9"/>
          <p:cNvSpPr/>
          <p:nvPr/>
        </p:nvSpPr>
        <p:spPr>
          <a:xfrm>
            <a:off x="827584" y="5229200"/>
            <a:ext cx="7848872" cy="9144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Push the “</a:t>
            </a:r>
            <a:r>
              <a:rPr lang="en-US" altLang="ja-JP" dirty="0" err="1" smtClean="0"/>
              <a:t>separateAnimation</a:t>
            </a:r>
            <a:r>
              <a:rPr lang="en-US" altLang="ja-JP" dirty="0" smtClean="0"/>
              <a:t>” button in the “</a:t>
            </a:r>
            <a:r>
              <a:rPr lang="en-US" altLang="ja-JP" dirty="0" err="1" smtClean="0"/>
              <a:t>separateAnimation</a:t>
            </a:r>
            <a:r>
              <a:rPr lang="en-US" altLang="ja-JP" dirty="0" smtClean="0"/>
              <a:t>” ribbon after opening the macro file</a:t>
            </a:r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4" presetClass="entr" presetSubtype="0" ac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54" presetClass="entr" presetSubtype="0" ac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4" presetClass="entr" presetSubtype="0" ac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54" presetClass="entr" presetSubtype="0" ac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54" presetClass="entr" presetSubtype="0" ac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54" presetClass="exit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4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*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strVal val="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-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51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5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" presetID="5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5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54" presetClass="entr" presetSubtype="0" accel="10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8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4" presetClass="exit" presetSubtype="0" decel="10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91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strVal val="ppt_w*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strVal val="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-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9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4" grpId="1"/>
      <p:bldP spid="5" grpId="0"/>
      <p:bldP spid="6" grpId="0"/>
      <p:bldP spid="7" grpId="0"/>
      <p:bldP spid="8" grpId="0" animBg="1"/>
      <p:bldP spid="8" grpId="1" animBg="1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900</TotalTime>
  <Words>225</Words>
  <Application>Microsoft Office PowerPoint</Application>
  <PresentationFormat>画面に合わせる (4:3)</PresentationFormat>
  <Paragraphs>42</Paragraphs>
  <Slides>5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6" baseType="lpstr">
      <vt:lpstr>Office テーマ</vt:lpstr>
      <vt:lpstr>A power point macro for splitting animation effect into separate slides -separateAnimation-</vt:lpstr>
      <vt:lpstr>License: GPLv3</vt:lpstr>
      <vt:lpstr>Requirements and Recommends</vt:lpstr>
      <vt:lpstr>How to use?</vt:lpstr>
      <vt:lpstr>Test slide (Demo)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power point macro for splitting animation effect into separate slides</dc:title>
  <dc:creator>NAGASHIMA</dc:creator>
  <cp:lastModifiedBy>NAGASHIMA</cp:lastModifiedBy>
  <cp:revision>188</cp:revision>
  <dcterms:created xsi:type="dcterms:W3CDTF">2011-07-14T06:07:10Z</dcterms:created>
  <dcterms:modified xsi:type="dcterms:W3CDTF">2011-07-15T11:05:54Z</dcterms:modified>
</cp:coreProperties>
</file>

<file path=docProps/thumbnail.jpeg>
</file>